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2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D11FB"/>
    <a:srgbClr val="CC0066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30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10"/>
          <p:cNvSpPr>
            <a:spLocks noChangeArrowheads="1" noChangeShapeType="1"/>
          </p:cNvSpPr>
          <p:nvPr/>
        </p:nvSpPr>
        <p:spPr bwMode="auto">
          <a:xfrm>
            <a:off x="1752600" y="381000"/>
            <a:ext cx="64008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spcFirstLastPara="1" wrap="none" numCol="1" fromWordArt="1">
            <a:prstTxWarp prst="textArchUp">
              <a:avLst>
                <a:gd name="adj" fmla="val 10787315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Nhiệt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liệt</a:t>
            </a:r>
            <a:r>
              <a:rPr lang="en-US" sz="6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chào</a:t>
            </a:r>
            <a:r>
              <a:rPr lang="en-US" sz="6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mừng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các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cô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giáo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về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dự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giờ</a:t>
            </a:r>
            <a:r>
              <a:rPr lang="en-US" sz="6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" name="WordArt 11"/>
          <p:cNvSpPr>
            <a:spLocks noChangeArrowheads="1" noChangeShapeType="1"/>
          </p:cNvSpPr>
          <p:nvPr/>
        </p:nvSpPr>
        <p:spPr bwMode="auto">
          <a:xfrm>
            <a:off x="2019300" y="1219200"/>
            <a:ext cx="5524500" cy="14478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  <p:sp>
        <p:nvSpPr>
          <p:cNvPr id="7" name="WordArt 12"/>
          <p:cNvSpPr>
            <a:spLocks noChangeArrowheads="1" noChangeShapeType="1"/>
          </p:cNvSpPr>
          <p:nvPr/>
        </p:nvSpPr>
        <p:spPr bwMode="auto">
          <a:xfrm>
            <a:off x="990600" y="2819400"/>
            <a:ext cx="7086600" cy="17526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tài:Nhận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tam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giác</a:t>
            </a:r>
            <a:endParaRPr lang="vi-VN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2"/>
          <p:cNvSpPr>
            <a:spLocks noChangeArrowheads="1" noChangeShapeType="1"/>
          </p:cNvSpPr>
          <p:nvPr/>
        </p:nvSpPr>
        <p:spPr bwMode="auto">
          <a:xfrm>
            <a:off x="2171700" y="4724400"/>
            <a:ext cx="5105400" cy="8382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Đỗ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Mai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Liên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23"/>
          <p:cNvSpPr>
            <a:spLocks noChangeArrowheads="1" noChangeShapeType="1"/>
          </p:cNvSpPr>
          <p:nvPr/>
        </p:nvSpPr>
        <p:spPr bwMode="auto">
          <a:xfrm>
            <a:off x="2400300" y="5562600"/>
            <a:ext cx="3619500" cy="6858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-742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D2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1"/>
          <p:cNvSpPr>
            <a:spLocks noChangeArrowheads="1" noChangeShapeType="1"/>
          </p:cNvSpPr>
          <p:nvPr/>
        </p:nvSpPr>
        <p:spPr bwMode="auto">
          <a:xfrm>
            <a:off x="2400300" y="1524000"/>
            <a:ext cx="4343400" cy="11430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PHÁT TRIỂN NHẬN THỨC</a:t>
            </a:r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1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23241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Thử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tài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của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3615" y="1066800"/>
            <a:ext cx="75607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Chúc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mạnh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khỏe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con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ngoan</a:t>
            </a:r>
            <a:endParaRPr lang="en-US" sz="5400" b="1" dirty="0" smtClean="0">
              <a:ln w="1905"/>
              <a:solidFill>
                <a:srgbClr val="2D11F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4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1166843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I.  MỤC ĐÍCH YÊU CẦU :</a:t>
            </a:r>
            <a:endParaRPr lang="en-US" sz="2800" dirty="0"/>
          </a:p>
          <a:p>
            <a:r>
              <a:rPr lang="en-US" b="1" dirty="0"/>
              <a:t>    1.Kiến </a:t>
            </a:r>
            <a:r>
              <a:rPr lang="en-US" b="1" dirty="0" err="1"/>
              <a:t>thức</a:t>
            </a:r>
            <a:endParaRPr lang="en-US" dirty="0"/>
          </a:p>
          <a:p>
            <a:r>
              <a:rPr lang="vi-VN" dirty="0"/>
              <a:t>- Trẻ nhận biết và gọi đúng tên hình tam giác, hình tròn</a:t>
            </a:r>
            <a:br>
              <a:rPr lang="vi-VN" dirty="0"/>
            </a:br>
            <a:r>
              <a:rPr lang="vi-VN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cong</a:t>
            </a:r>
            <a:r>
              <a:rPr lang="en-US" dirty="0"/>
              <a:t>,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cạnh</a:t>
            </a:r>
            <a:endParaRPr lang="en-US" dirty="0"/>
          </a:p>
          <a:p>
            <a:r>
              <a:rPr lang="vi-VN" b="1" dirty="0"/>
              <a:t>2. K</a:t>
            </a:r>
            <a:r>
              <a:rPr lang="en-US" b="1" dirty="0"/>
              <a:t>ỹ </a:t>
            </a:r>
            <a:r>
              <a:rPr lang="en-US" b="1" dirty="0" err="1"/>
              <a:t>năng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vi-VN" dirty="0"/>
              <a:t>và giơ đúng hình theo yêu cầu của cô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nhớ</a:t>
            </a:r>
            <a:endParaRPr lang="en-US" dirty="0"/>
          </a:p>
          <a:p>
            <a:r>
              <a:rPr lang="vi-VN" dirty="0"/>
              <a:t>-Phát triền ngôn ngữ cho trẻ 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đỏ</a:t>
            </a:r>
            <a:r>
              <a:rPr lang="en-US" dirty="0"/>
              <a:t> </a:t>
            </a:r>
            <a:r>
              <a:rPr lang="en-US" dirty="0" err="1"/>
              <a:t>vàng</a:t>
            </a:r>
            <a:endParaRPr lang="en-US" dirty="0"/>
          </a:p>
          <a:p>
            <a:r>
              <a:rPr lang="vi-VN" b="1" dirty="0"/>
              <a:t>3. Th</a:t>
            </a:r>
            <a:r>
              <a:rPr lang="en-US" b="1" dirty="0" err="1"/>
              <a:t>ái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endParaRPr lang="en-US" dirty="0"/>
          </a:p>
          <a:p>
            <a:r>
              <a:rPr lang="vi-VN" dirty="0"/>
              <a:t>-T</a:t>
            </a:r>
            <a:r>
              <a:rPr lang="en-US" dirty="0" err="1"/>
              <a:t>rẻ</a:t>
            </a:r>
            <a:r>
              <a:rPr lang="en-US" dirty="0"/>
              <a:t> </a:t>
            </a:r>
            <a:r>
              <a:rPr lang="en-US" dirty="0" err="1"/>
              <a:t>hào</a:t>
            </a:r>
            <a:r>
              <a:rPr lang="en-US" dirty="0"/>
              <a:t> </a:t>
            </a:r>
            <a:r>
              <a:rPr lang="en-US" dirty="0" err="1"/>
              <a:t>hứng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ngồi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ngoan</a:t>
            </a:r>
            <a:r>
              <a:rPr lang="en-US" dirty="0"/>
              <a:t>,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vâng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4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720840"/>
            <a:ext cx="731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II. CHUẨN BI </a:t>
            </a:r>
            <a:endParaRPr lang="en-US" sz="2800" dirty="0"/>
          </a:p>
          <a:p>
            <a:r>
              <a:rPr lang="pt-BR" b="1" dirty="0"/>
              <a:t>    1.Đồ dùng của cô</a:t>
            </a:r>
            <a:endParaRPr lang="en-US" dirty="0"/>
          </a:p>
          <a:p>
            <a:r>
              <a:rPr lang="nb-NO" dirty="0"/>
              <a:t>-Máy tính, máy chiếu, Powerpoint nhận biết phân biệt hình tròn, hình tam giác</a:t>
            </a:r>
            <a:endParaRPr lang="en-US" dirty="0"/>
          </a:p>
          <a:p>
            <a:r>
              <a:rPr lang="nb-NO" dirty="0"/>
              <a:t>Sa bàn nhà của bạn Misa có ngôi nhà có cửa hình tròn, cửa hình tam giác.</a:t>
            </a:r>
            <a:endParaRPr lang="en-US" dirty="0"/>
          </a:p>
          <a:p>
            <a:r>
              <a:rPr lang="nb-NO" dirty="0"/>
              <a:t>-Nhạc theo chủ điểm</a:t>
            </a:r>
            <a:endParaRPr lang="en-US" dirty="0"/>
          </a:p>
          <a:p>
            <a:r>
              <a:rPr lang="pt-BR" b="1" dirty="0"/>
              <a:t>    2.Đồ dùng của trẻ</a:t>
            </a:r>
            <a:endParaRPr lang="en-US" dirty="0"/>
          </a:p>
          <a:p>
            <a:r>
              <a:rPr lang="nb-NO" dirty="0"/>
              <a:t>-Rổ đồ dùng:Lô tô </a:t>
            </a:r>
            <a:r>
              <a:rPr lang="pt-BR" dirty="0"/>
              <a:t>hình tam giác( màu vàng)</a:t>
            </a:r>
            <a:r>
              <a:rPr lang="nb-NO" dirty="0"/>
              <a:t>, hình tròn( màu đỏ)</a:t>
            </a:r>
            <a:endParaRPr lang="en-US" dirty="0"/>
          </a:p>
          <a:p>
            <a:r>
              <a:rPr lang="nb-NO" dirty="0"/>
              <a:t>-2 con đường hẹp.Bảng dính</a:t>
            </a:r>
            <a:r>
              <a:rPr lang="en-US" dirty="0"/>
              <a:t>, </a:t>
            </a:r>
            <a:r>
              <a:rPr lang="en-US" dirty="0" err="1"/>
              <a:t>loto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gắn</a:t>
            </a:r>
            <a:r>
              <a:rPr lang="en-US" dirty="0"/>
              <a:t> </a:t>
            </a:r>
            <a:r>
              <a:rPr lang="en-US" dirty="0" err="1"/>
              <a:t>dấp</a:t>
            </a:r>
            <a:r>
              <a:rPr lang="en-US" dirty="0"/>
              <a:t> </a:t>
            </a:r>
            <a:r>
              <a:rPr lang="en-US" dirty="0" err="1"/>
              <a:t>dính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9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95600" y="990600"/>
            <a:ext cx="3429000" cy="449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4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0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362200"/>
            <a:ext cx="5943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Hình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nào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biến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mất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9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178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Welcome</cp:lastModifiedBy>
  <cp:revision>7</cp:revision>
  <dcterms:created xsi:type="dcterms:W3CDTF">2017-11-03T07:56:43Z</dcterms:created>
  <dcterms:modified xsi:type="dcterms:W3CDTF">2018-01-27T04:03:15Z</dcterms:modified>
</cp:coreProperties>
</file>